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9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79FC-2228-4B82-8785-1FE7ED8F24CE}" type="datetimeFigureOut">
              <a:rPr lang="en-US" smtClean="0"/>
              <a:t>1/5/2008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380-E3A5-4CFF-B399-1D37B5E35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79FC-2228-4B82-8785-1FE7ED8F24CE}" type="datetimeFigureOut">
              <a:rPr lang="en-US" smtClean="0"/>
              <a:t>1/5/2008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380-E3A5-4CFF-B399-1D37B5E35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79FC-2228-4B82-8785-1FE7ED8F24CE}" type="datetimeFigureOut">
              <a:rPr lang="en-US" smtClean="0"/>
              <a:t>1/5/2008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380-E3A5-4CFF-B399-1D37B5E35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79FC-2228-4B82-8785-1FE7ED8F24CE}" type="datetimeFigureOut">
              <a:rPr lang="en-US" smtClean="0"/>
              <a:t>1/5/2008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380-E3A5-4CFF-B399-1D37B5E35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79FC-2228-4B82-8785-1FE7ED8F24CE}" type="datetimeFigureOut">
              <a:rPr lang="en-US" smtClean="0"/>
              <a:t>1/5/2008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380-E3A5-4CFF-B399-1D37B5E35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79FC-2228-4B82-8785-1FE7ED8F24CE}" type="datetimeFigureOut">
              <a:rPr lang="en-US" smtClean="0"/>
              <a:t>1/5/2008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380-E3A5-4CFF-B399-1D37B5E35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79FC-2228-4B82-8785-1FE7ED8F24CE}" type="datetimeFigureOut">
              <a:rPr lang="en-US" smtClean="0"/>
              <a:t>1/5/2008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380-E3A5-4CFF-B399-1D37B5E35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79FC-2228-4B82-8785-1FE7ED8F24CE}" type="datetimeFigureOut">
              <a:rPr lang="en-US" smtClean="0"/>
              <a:t>1/5/2008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380-E3A5-4CFF-B399-1D37B5E35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79FC-2228-4B82-8785-1FE7ED8F24CE}" type="datetimeFigureOut">
              <a:rPr lang="en-US" smtClean="0"/>
              <a:t>1/5/2008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380-E3A5-4CFF-B399-1D37B5E35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79FC-2228-4B82-8785-1FE7ED8F24CE}" type="datetimeFigureOut">
              <a:rPr lang="en-US" smtClean="0"/>
              <a:t>1/5/2008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380-E3A5-4CFF-B399-1D37B5E35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79FC-2228-4B82-8785-1FE7ED8F24CE}" type="datetimeFigureOut">
              <a:rPr lang="en-US" smtClean="0"/>
              <a:t>1/5/2008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380-E3A5-4CFF-B399-1D37B5E35B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F79FC-2228-4B82-8785-1FE7ED8F24CE}" type="datetimeFigureOut">
              <a:rPr lang="en-US" smtClean="0"/>
              <a:t>1/5/2008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65380-E3A5-4CFF-B399-1D37B5E35B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6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On-screen Show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Raymond Bergeron</dc:creator>
  <cp:lastModifiedBy>Kathleen Harrell</cp:lastModifiedBy>
  <cp:revision>2</cp:revision>
  <dcterms:created xsi:type="dcterms:W3CDTF">2008-01-05T18:55:39Z</dcterms:created>
  <dcterms:modified xsi:type="dcterms:W3CDTF">2008-01-05T19:06:35Z</dcterms:modified>
</cp:coreProperties>
</file>